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39"/>
  </p:notesMasterIdLst>
  <p:handoutMasterIdLst>
    <p:handoutMasterId r:id="rId40"/>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4" r:id="rId20"/>
    <p:sldId id="286" r:id="rId21"/>
    <p:sldId id="288" r:id="rId22"/>
    <p:sldId id="283" r:id="rId23"/>
    <p:sldId id="266" r:id="rId24"/>
    <p:sldId id="261" r:id="rId25"/>
    <p:sldId id="264" r:id="rId26"/>
    <p:sldId id="265" r:id="rId27"/>
    <p:sldId id="267" r:id="rId28"/>
    <p:sldId id="271" r:id="rId29"/>
    <p:sldId id="276" r:id="rId30"/>
    <p:sldId id="279" r:id="rId31"/>
    <p:sldId id="280" r:id="rId32"/>
    <p:sldId id="281" r:id="rId33"/>
    <p:sldId id="289" r:id="rId34"/>
    <p:sldId id="290" r:id="rId35"/>
    <p:sldId id="291" r:id="rId36"/>
    <p:sldId id="292"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1291"/>
  </p:normalViewPr>
  <p:slideViewPr>
    <p:cSldViewPr snapToGrid="0" snapToObjects="1">
      <p:cViewPr>
        <p:scale>
          <a:sx n="82" d="100"/>
          <a:sy n="82" d="100"/>
        </p:scale>
        <p:origin x="1160" y="30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04/02/2017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04/02/2017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a:t>
            </a:r>
          </a:p>
          <a:p>
            <a:r>
              <a:rPr lang="en-US" dirty="0" smtClean="0"/>
              <a:t>A service is like a project. It's where you define your AWS Lambda Functions, the events that trigger them and any AWS infrastructure resources they require, all in a file called </a:t>
            </a:r>
            <a:r>
              <a:rPr lang="en-US" dirty="0" err="1" smtClean="0"/>
              <a:t>serverless.yml</a:t>
            </a:r>
            <a:r>
              <a:rPr lang="en-US" dirty="0" smtClean="0"/>
              <a:t>.</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22</a:t>
            </a:fld>
            <a:endParaRPr lang="fr-FR"/>
          </a:p>
        </p:txBody>
      </p:sp>
    </p:spTree>
    <p:extLst>
      <p:ext uri="{BB962C8B-B14F-4D97-AF65-F5344CB8AC3E}">
        <p14:creationId xmlns:p14="http://schemas.microsoft.com/office/powerpoint/2010/main" val="98251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34</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35</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 flux de travail </a:t>
            </a:r>
            <a:r>
              <a:rPr lang="en-US" dirty="0" err="1" smtClean="0"/>
              <a:t>d'application</a:t>
            </a:r>
            <a:r>
              <a:rPr lang="en-US" dirty="0" smtClean="0"/>
              <a:t> avec </a:t>
            </a:r>
            <a:r>
              <a:rPr lang="en-US" dirty="0" err="1" smtClean="0"/>
              <a:t>deux</a:t>
            </a:r>
            <a:r>
              <a:rPr lang="en-US" dirty="0" smtClean="0"/>
              <a:t> </a:t>
            </a:r>
            <a:r>
              <a:rPr lang="en-US" dirty="0" err="1" smtClean="0"/>
              <a:t>étapes</a:t>
            </a:r>
            <a:r>
              <a:rPr lang="en-US" dirty="0" smtClean="0"/>
              <a:t> </a:t>
            </a:r>
            <a:r>
              <a:rPr lang="en-US" dirty="0" err="1" smtClean="0"/>
              <a:t>requiert</a:t>
            </a:r>
            <a:r>
              <a:rPr lang="en-US" dirty="0" smtClean="0"/>
              <a:t> trois </a:t>
            </a:r>
            <a:r>
              <a:rPr lang="en-US" dirty="0" err="1" smtClean="0"/>
              <a:t>changements</a:t>
            </a:r>
            <a:r>
              <a:rPr lang="en-US" dirty="0" smtClean="0"/>
              <a:t> d'état, </a:t>
            </a:r>
            <a:r>
              <a:rPr lang="en-US" dirty="0" err="1" smtClean="0"/>
              <a:t>déterminés</a:t>
            </a:r>
            <a:r>
              <a:rPr lang="en-US" dirty="0" smtClean="0"/>
              <a:t> </a:t>
            </a:r>
            <a:r>
              <a:rPr lang="en-US" dirty="0" err="1" smtClean="0"/>
              <a:t>en</a:t>
            </a:r>
            <a:r>
              <a:rPr lang="en-US" dirty="0" smtClean="0"/>
              <a:t> </a:t>
            </a:r>
            <a:r>
              <a:rPr lang="en-US" dirty="0" err="1" smtClean="0"/>
              <a:t>comptant</a:t>
            </a:r>
            <a:r>
              <a:rPr lang="en-US" dirty="0" smtClean="0"/>
              <a:t> les </a:t>
            </a:r>
            <a:r>
              <a:rPr lang="en-US" dirty="0" err="1" smtClean="0"/>
              <a:t>flèches</a:t>
            </a:r>
            <a:r>
              <a:rPr lang="en-US" dirty="0" smtClean="0"/>
              <a:t> (</a:t>
            </a:r>
            <a:r>
              <a:rPr lang="en-US" dirty="0" err="1" smtClean="0"/>
              <a:t>ou</a:t>
            </a:r>
            <a:r>
              <a:rPr lang="en-US" dirty="0" smtClean="0"/>
              <a:t> les arcs) sur le </a:t>
            </a:r>
            <a:r>
              <a:rPr lang="en-US" dirty="0" err="1" smtClean="0"/>
              <a:t>graphique</a:t>
            </a:r>
            <a:r>
              <a:rPr lang="en-US" dirty="0" smtClean="0"/>
              <a:t> : </a:t>
            </a:r>
            <a:r>
              <a:rPr lang="en-US" dirty="0" err="1" smtClean="0"/>
              <a:t>une</a:t>
            </a:r>
            <a:r>
              <a:rPr lang="en-US" dirty="0" smtClean="0"/>
              <a:t> transition du </a:t>
            </a:r>
            <a:r>
              <a:rPr lang="en-US" i="1" dirty="0" smtClean="0"/>
              <a:t>début</a:t>
            </a:r>
            <a:r>
              <a:rPr lang="en-US" dirty="0" smtClean="0"/>
              <a:t> du flux de travail </a:t>
            </a:r>
            <a:r>
              <a:rPr lang="en-US" dirty="0" err="1" smtClean="0"/>
              <a:t>vers</a:t>
            </a:r>
            <a:r>
              <a:rPr lang="en-US" dirty="0" smtClean="0"/>
              <a:t>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une</a:t>
            </a:r>
            <a:r>
              <a:rPr lang="en-US" dirty="0" smtClean="0"/>
              <a:t> de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à</a:t>
            </a:r>
            <a:r>
              <a:rPr lang="en-US" dirty="0" smtClean="0"/>
              <a:t> </a:t>
            </a:r>
            <a:r>
              <a:rPr lang="en-US" dirty="0" err="1" smtClean="0"/>
              <a:t>l'étape</a:t>
            </a:r>
            <a:r>
              <a:rPr lang="en-US" dirty="0" smtClean="0"/>
              <a:t> de </a:t>
            </a:r>
            <a:r>
              <a:rPr lang="en-US" i="1" dirty="0" smtClean="0"/>
              <a:t>suppression du </a:t>
            </a:r>
            <a:r>
              <a:rPr lang="en-US" i="1" dirty="0" err="1" smtClean="0"/>
              <a:t>fichier</a:t>
            </a:r>
            <a:r>
              <a:rPr lang="en-US" i="1" dirty="0" smtClean="0"/>
              <a:t> RAW</a:t>
            </a:r>
            <a:r>
              <a:rPr lang="en-US" dirty="0" smtClean="0"/>
              <a:t> et </a:t>
            </a:r>
            <a:r>
              <a:rPr lang="en-US" dirty="0" err="1" smtClean="0"/>
              <a:t>une</a:t>
            </a:r>
            <a:r>
              <a:rPr lang="en-US" dirty="0" smtClean="0"/>
              <a:t> </a:t>
            </a:r>
            <a:r>
              <a:rPr lang="en-US" dirty="0" err="1" smtClean="0"/>
              <a:t>dernière</a:t>
            </a:r>
            <a:r>
              <a:rPr lang="en-US" dirty="0" smtClean="0"/>
              <a:t> de </a:t>
            </a:r>
            <a:r>
              <a:rPr lang="en-US" dirty="0" err="1" smtClean="0"/>
              <a:t>l'étape</a:t>
            </a:r>
            <a:r>
              <a:rPr lang="en-US" dirty="0" smtClean="0"/>
              <a:t> de </a:t>
            </a:r>
            <a:r>
              <a:rPr lang="en-US" i="1" dirty="0" smtClean="0"/>
              <a:t>suppression de </a:t>
            </a:r>
            <a:r>
              <a:rPr lang="en-US" i="1" dirty="0" err="1" smtClean="0"/>
              <a:t>fichier</a:t>
            </a:r>
            <a:r>
              <a:rPr lang="en-US" i="1" dirty="0" smtClean="0"/>
              <a:t> RAW</a:t>
            </a:r>
            <a:r>
              <a:rPr lang="en-US" dirty="0" smtClean="0"/>
              <a:t> </a:t>
            </a:r>
            <a:r>
              <a:rPr lang="en-US" dirty="0" err="1" smtClean="0"/>
              <a:t>à</a:t>
            </a:r>
            <a:r>
              <a:rPr lang="en-US" dirty="0" smtClean="0"/>
              <a:t> la </a:t>
            </a:r>
            <a:r>
              <a:rPr lang="en-US" i="1" dirty="0" smtClean="0"/>
              <a:t>fin</a:t>
            </a:r>
            <a:r>
              <a:rPr lang="en-US" dirty="0" smtClean="0"/>
              <a:t> du flux de travail de </a:t>
            </a:r>
            <a:r>
              <a:rPr lang="en-US" dirty="0" err="1" smtClean="0"/>
              <a:t>votre</a:t>
            </a:r>
            <a:r>
              <a:rPr lang="en-US" smtClean="0"/>
              <a:t> application.</a:t>
            </a:r>
            <a:endParaRPr lang="fr-FR"/>
          </a:p>
        </p:txBody>
      </p:sp>
      <p:sp>
        <p:nvSpPr>
          <p:cNvPr id="4" name="Slide Number Placeholder 3"/>
          <p:cNvSpPr>
            <a:spLocks noGrp="1"/>
          </p:cNvSpPr>
          <p:nvPr>
            <p:ph type="sldNum" sz="quarter" idx="10"/>
          </p:nvPr>
        </p:nvSpPr>
        <p:spPr/>
        <p:txBody>
          <a:bodyPr/>
          <a:lstStyle/>
          <a:p>
            <a:fld id="{B782C702-11DB-4943-A2CE-4A29E394F037}" type="slidenum">
              <a:rPr lang="fr-FR" smtClean="0"/>
              <a:t>37</a:t>
            </a:fld>
            <a:endParaRPr lang="fr-FR"/>
          </a:p>
        </p:txBody>
      </p:sp>
    </p:spTree>
    <p:extLst>
      <p:ext uri="{BB962C8B-B14F-4D97-AF65-F5344CB8AC3E}">
        <p14:creationId xmlns:p14="http://schemas.microsoft.com/office/powerpoint/2010/main" val="19426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zip -j </a:t>
            </a:r>
            <a:r>
              <a:rPr lang="en-US" b="0" dirty="0" err="1" smtClean="0"/>
              <a:t>addition.zip</a:t>
            </a:r>
            <a:r>
              <a:rPr lang="en-US" b="0" dirty="0" smtClean="0"/>
              <a:t> addition/*</a:t>
            </a:r>
          </a:p>
          <a:p>
            <a:pPr marL="0" indent="0">
              <a:buNone/>
            </a:pPr>
            <a:endParaRPr lang="en-US" b="0" dirty="0" smtClean="0"/>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endParaRPr lang="fr-FR" b="0" dirty="0" smtClean="0"/>
          </a:p>
          <a:p>
            <a:endParaRPr lang="fr-FR" b="0" dirty="0" smtClean="0"/>
          </a:p>
          <a:p>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t>
            </a:r>
            <a:r>
              <a:rPr lang="fr-FR" dirty="0" smtClean="0"/>
              <a:t>Addition </a:t>
            </a:r>
            <a:r>
              <a:rPr lang="fr-FR" dirty="0" smtClean="0"/>
              <a:t>--</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smtClean="0"/>
              <a:t>–</a:t>
            </a:r>
            <a:r>
              <a:rPr lang="fr-FR" dirty="0" err="1" smtClean="0"/>
              <a:t>publish</a:t>
            </a:r>
            <a:r>
              <a:rPr lang="fr-FR" dirty="0" smtClean="0"/>
              <a:t> </a:t>
            </a:r>
            <a:r>
              <a:rPr lang="fr-FR" dirty="0" smtClean="0"/>
              <a:t>--zip-file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2/4/17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2/4/17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2/4/17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r>
              <a:rPr lang="fr-FR" i="1" dirty="0" smtClean="0"/>
              <a:t>)</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Lambda (permissions, </a:t>
            </a:r>
            <a:r>
              <a:rPr lang="fr-FR" sz="2800" dirty="0" err="1" smtClean="0"/>
              <a:t>versionning</a:t>
            </a:r>
            <a:r>
              <a:rPr lang="fr-FR" sz="2800" dirty="0" smtClean="0"/>
              <a:t>, </a:t>
            </a:r>
            <a:r>
              <a:rPr lang="is-IS" sz="2800" dirty="0" smtClean="0"/>
              <a:t>…)</a:t>
            </a:r>
            <a:endParaRPr lang="fr-FR" sz="2800" dirty="0" smtClean="0"/>
          </a:p>
          <a:p>
            <a:pPr marL="0" indent="0">
              <a:buNone/>
            </a:pPr>
            <a:r>
              <a:rPr lang="fr-FR" sz="2800" dirty="0" smtClean="0"/>
              <a:t>4 - Exécution (PULL vs PUSH)</a:t>
            </a:r>
          </a:p>
          <a:p>
            <a:pPr marL="0" indent="0">
              <a:buNone/>
            </a:pPr>
            <a:r>
              <a:rPr lang="fr-FR" sz="2800" dirty="0" smtClean="0"/>
              <a:t>5 -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6 - Monitoring</a:t>
            </a:r>
          </a:p>
          <a:p>
            <a:pPr marL="0" indent="0">
              <a:buNone/>
            </a:pPr>
            <a:r>
              <a:rPr lang="fr-FR" sz="2800" dirty="0" smtClean="0"/>
              <a:t>7 - Use Case</a:t>
            </a:r>
          </a:p>
          <a:p>
            <a:pPr marL="0" indent="0">
              <a:buNone/>
            </a:pPr>
            <a:r>
              <a:rPr lang="fr-FR" sz="2800" dirty="0" smtClean="0"/>
              <a:t>8 -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sp>
        <p:nvSpPr>
          <p:cNvPr id="2" name="Content Placeholder 1"/>
          <p:cNvSpPr>
            <a:spLocks noGrp="1"/>
          </p:cNvSpPr>
          <p:nvPr>
            <p:ph idx="1"/>
          </p:nvPr>
        </p:nvSpPr>
        <p:spPr/>
        <p:txBody>
          <a:bodyPr/>
          <a:lstStyle/>
          <a:p>
            <a:endParaRPr lang="fr-FR"/>
          </a:p>
        </p:txBody>
      </p:sp>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4" grpId="0"/>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7904137" y="3953609"/>
            <a:ext cx="3812582" cy="1446550"/>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platform for stateless code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9617"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8865" y="1970993"/>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121" y="2108153"/>
            <a:ext cx="1828800" cy="1828800"/>
          </a:xfrm>
          <a:prstGeom prst="rect">
            <a:avLst/>
          </a:prstGeom>
        </p:spPr>
      </p:pic>
      <p:sp>
        <p:nvSpPr>
          <p:cNvPr id="8" name="Rectangle 7"/>
          <p:cNvSpPr/>
          <p:nvPr/>
        </p:nvSpPr>
        <p:spPr>
          <a:xfrm>
            <a:off x="3840138" y="3953609"/>
            <a:ext cx="3738534" cy="1446550"/>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Container management service for running Docker on a managed cluster of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317712" y="3953609"/>
            <a:ext cx="3110397" cy="1164421"/>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 in the Cloud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endParaRPr lang="fr-FR" dirty="0"/>
          </a:p>
        </p:txBody>
      </p:sp>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spTree>
    <p:extLst>
      <p:ext uri="{BB962C8B-B14F-4D97-AF65-F5344CB8AC3E}">
        <p14:creationId xmlns:p14="http://schemas.microsoft.com/office/powerpoint/2010/main" val="1686881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4818580"/>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4511615"/>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364884"/>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053063"/>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5927510"/>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5773622"/>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4818580"/>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4511615"/>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364884"/>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053063"/>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5927510"/>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5773622"/>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spTree>
    <p:extLst>
      <p:ext uri="{BB962C8B-B14F-4D97-AF65-F5344CB8AC3E}">
        <p14:creationId xmlns:p14="http://schemas.microsoft.com/office/powerpoint/2010/main" val="5250634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Step</a:t>
            </a:r>
            <a:r>
              <a:rPr lang="fr-FR" dirty="0" smtClean="0"/>
              <a:t> </a:t>
            </a:r>
            <a:r>
              <a:rPr lang="fr-FR" dirty="0" err="1" smtClean="0"/>
              <a:t>functions</a:t>
            </a:r>
            <a:r>
              <a:rPr lang="fr-FR" dirty="0" smtClean="0"/>
              <a:t> : </a:t>
            </a:r>
            <a:r>
              <a:rPr lang="fr-FR" dirty="0" err="1" smtClean="0"/>
              <a:t>Princing</a:t>
            </a:r>
            <a:endParaRPr lang="fr-FR" dirty="0"/>
          </a:p>
        </p:txBody>
      </p:sp>
      <p:sp>
        <p:nvSpPr>
          <p:cNvPr id="4" name="Content Placeholder 3"/>
          <p:cNvSpPr>
            <a:spLocks noGrp="1"/>
          </p:cNvSpPr>
          <p:nvPr>
            <p:ph sz="half" idx="1"/>
          </p:nvPr>
        </p:nvSpPr>
        <p:spPr>
          <a:xfrm>
            <a:off x="1154954" y="2603500"/>
            <a:ext cx="5462822" cy="3416301"/>
          </a:xfrm>
        </p:spPr>
        <p:txBody>
          <a:bodyPr/>
          <a:lstStyle/>
          <a:p>
            <a:r>
              <a:rPr lang="en-US" dirty="0"/>
              <a:t>4 000 </a:t>
            </a:r>
            <a:r>
              <a:rPr lang="en-US" dirty="0" err="1"/>
              <a:t>changements</a:t>
            </a:r>
            <a:r>
              <a:rPr lang="en-US" dirty="0"/>
              <a:t> d'état </a:t>
            </a:r>
            <a:r>
              <a:rPr lang="en-US" dirty="0" err="1" smtClean="0"/>
              <a:t>gratuits</a:t>
            </a:r>
            <a:r>
              <a:rPr lang="en-US" dirty="0" smtClean="0"/>
              <a:t> par </a:t>
            </a:r>
            <a:r>
              <a:rPr lang="en-US" dirty="0" err="1" smtClean="0"/>
              <a:t>mois</a:t>
            </a:r>
            <a:endParaRPr lang="en-US" dirty="0" smtClean="0"/>
          </a:p>
          <a:p>
            <a:endParaRPr lang="en-US" dirty="0"/>
          </a:p>
          <a:p>
            <a:r>
              <a:rPr lang="en-US" dirty="0" smtClean="0"/>
              <a:t>2,50</a:t>
            </a:r>
            <a:r>
              <a:rPr lang="en-US" dirty="0"/>
              <a:t> USD pour </a:t>
            </a:r>
            <a:r>
              <a:rPr lang="en-US" dirty="0" err="1" smtClean="0"/>
              <a:t>chaque</a:t>
            </a:r>
            <a:r>
              <a:rPr lang="en-US" dirty="0" smtClean="0"/>
              <a:t> de 100 000</a:t>
            </a:r>
            <a:r>
              <a:rPr lang="en-US" dirty="0"/>
              <a:t> </a:t>
            </a:r>
            <a:r>
              <a:rPr lang="en-US" dirty="0" err="1"/>
              <a:t>changements</a:t>
            </a:r>
            <a:r>
              <a:rPr lang="en-US" dirty="0"/>
              <a:t> </a:t>
            </a:r>
            <a:r>
              <a:rPr lang="en-US" dirty="0" smtClean="0"/>
              <a:t>d'état</a:t>
            </a:r>
          </a:p>
          <a:p>
            <a:endParaRPr lang="en-US" dirty="0" smtClean="0"/>
          </a:p>
          <a:p>
            <a:r>
              <a:rPr lang="en-US" dirty="0" err="1" smtClean="0"/>
              <a:t>Frais</a:t>
            </a:r>
            <a:r>
              <a:rPr lang="en-US" dirty="0" smtClean="0"/>
              <a:t> </a:t>
            </a:r>
            <a:r>
              <a:rPr lang="en-US" dirty="0" err="1" smtClean="0"/>
              <a:t>supplémentaires</a:t>
            </a:r>
            <a:r>
              <a:rPr lang="en-US" dirty="0"/>
              <a:t> </a:t>
            </a:r>
            <a:r>
              <a:rPr lang="en-US" dirty="0" smtClean="0"/>
              <a:t>(AWS </a:t>
            </a:r>
            <a:r>
              <a:rPr lang="en-US" dirty="0" err="1" smtClean="0"/>
              <a:t>ambda</a:t>
            </a:r>
            <a:r>
              <a:rPr lang="en-US" dirty="0" smtClean="0"/>
              <a:t>, AWS EC2, </a:t>
            </a:r>
            <a:r>
              <a:rPr lang="en-US" dirty="0" err="1" smtClean="0"/>
              <a:t>transfert</a:t>
            </a:r>
            <a:r>
              <a:rPr lang="en-US" dirty="0" smtClean="0"/>
              <a:t> </a:t>
            </a:r>
            <a:r>
              <a:rPr lang="en-US" dirty="0" err="1" smtClean="0"/>
              <a:t>données</a:t>
            </a:r>
            <a:r>
              <a:rPr lang="en-US" dirty="0" smtClean="0"/>
              <a:t>)</a:t>
            </a:r>
          </a:p>
          <a:p>
            <a:pPr lvl="1"/>
            <a:endParaRPr lang="fr-FR" dirty="0"/>
          </a:p>
        </p:txBody>
      </p:sp>
      <p:pic>
        <p:nvPicPr>
          <p:cNvPr id="7170" name="Picture 2" descr="ttps://d0.awsstatic.com/product-marketing/Graphene/sequential_steps_revised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32" y="2603500"/>
            <a:ext cx="2105025"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876" y="5696635"/>
            <a:ext cx="3332136" cy="646331"/>
          </a:xfrm>
          <a:prstGeom prst="rect">
            <a:avLst/>
          </a:prstGeom>
          <a:noFill/>
        </p:spPr>
        <p:txBody>
          <a:bodyPr wrap="square" rtlCol="0">
            <a:spAutoFit/>
          </a:bodyPr>
          <a:lstStyle/>
          <a:p>
            <a:pPr algn="ctr"/>
            <a:r>
              <a:rPr lang="fr-FR" dirty="0" smtClean="0"/>
              <a:t>3 changements d’états sur ce schéma</a:t>
            </a:r>
            <a:endParaRPr lang="fr-FR" dirty="0"/>
          </a:p>
        </p:txBody>
      </p:sp>
    </p:spTree>
    <p:extLst>
      <p:ext uri="{BB962C8B-B14F-4D97-AF65-F5344CB8AC3E}">
        <p14:creationId xmlns:p14="http://schemas.microsoft.com/office/powerpoint/2010/main" val="1640536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
            </a:r>
            <a:r>
              <a:rPr lang="fr-FR" dirty="0" smtClean="0"/>
              <a:t>attaché à la </a:t>
            </a:r>
            <a:r>
              <a:rPr lang="fr-FR" dirty="0" smtClean="0"/>
              <a:t>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a:t>
            </a:r>
            <a:r>
              <a:rPr lang="fr-FR" dirty="0" smtClean="0"/>
              <a:t>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a:t>
            </a:r>
            <a:r>
              <a:rPr lang="fr-FR" sz="2000" b="1" smtClean="0"/>
              <a:t>de stratégie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9188</TotalTime>
  <Words>2012</Words>
  <Application>Microsoft Macintosh PowerPoint</Application>
  <PresentationFormat>Widescreen</PresentationFormat>
  <Paragraphs>405</Paragraphs>
  <Slides>37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Avenir Next</vt:lpstr>
      <vt:lpstr>Calibri</vt:lpstr>
      <vt:lpstr>Century Gothic</vt:lpstr>
      <vt:lpstr>Helvetica Neue</vt:lpstr>
      <vt:lpstr>Verdana</vt:lpstr>
      <vt:lpstr>Wingdings</vt:lpstr>
      <vt:lpstr>Wingdings 3</vt:lpstr>
      <vt:lpstr>Arial</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Console</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 Tarif</vt:lpstr>
      <vt:lpstr>Use case 5 – Cloudtrail</vt:lpstr>
      <vt:lpstr>Monitoring</vt:lpstr>
      <vt:lpstr>Cloudwatch</vt:lpstr>
      <vt:lpstr>Logmatic</vt:lpstr>
      <vt:lpstr>Chaîne de traitement complexe</vt:lpstr>
      <vt:lpstr>Couplage fort</vt:lpstr>
      <vt:lpstr>Couplage faible</vt:lpstr>
      <vt:lpstr>Step function</vt:lpstr>
      <vt:lpstr>Step functions : Princing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116</cp:revision>
  <dcterms:created xsi:type="dcterms:W3CDTF">2017-01-23T18:15:10Z</dcterms:created>
  <dcterms:modified xsi:type="dcterms:W3CDTF">2017-02-05T17:20:37Z</dcterms:modified>
</cp:coreProperties>
</file>